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6" r:id="rId3"/>
    <p:sldId id="258" r:id="rId4"/>
    <p:sldId id="257" r:id="rId5"/>
    <p:sldId id="259" r:id="rId6"/>
    <p:sldId id="264" r:id="rId7"/>
    <p:sldId id="261" r:id="rId8"/>
    <p:sldId id="262" r:id="rId9"/>
    <p:sldId id="263" r:id="rId10"/>
    <p:sldId id="265" r:id="rId11"/>
    <p:sldId id="260" r:id="rId12"/>
    <p:sldId id="267" r:id="rId13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D6DCD-9C23-40AC-AC57-F28D929C2686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3961-CA49-4E2E-9ADE-4AB02AD00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E564-B193-4C01-8BDE-031FB26FA7FE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57140-6CBF-4747-92CC-05055E4C3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2514600"/>
            <a:ext cx="4701540" cy="318149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7315200" cy="10668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Letters of Commendation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Commend / Approve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/ Receive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Brother/Sister, fellow laborer, servant, messenger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1263">
            <a:off x="668291" y="1885865"/>
            <a:ext cx="2770414" cy="430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 Letters of 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200" dirty="0"/>
              <a:t>Paul, Barnabas, Judas and Silas (Acts 15:25-27)</a:t>
            </a:r>
          </a:p>
          <a:p>
            <a:pPr lvl="0"/>
            <a:r>
              <a:rPr lang="en-US" sz="2200" dirty="0" err="1"/>
              <a:t>Apollos</a:t>
            </a:r>
            <a:r>
              <a:rPr lang="en-US" sz="2200" dirty="0"/>
              <a:t> (Acts 18:27)</a:t>
            </a:r>
          </a:p>
          <a:p>
            <a:r>
              <a:rPr lang="en-US" sz="2200" dirty="0"/>
              <a:t>Phoebe (Rom. 16:1-2)</a:t>
            </a:r>
          </a:p>
          <a:p>
            <a:pPr lvl="0"/>
            <a:r>
              <a:rPr lang="en-US" sz="2200" dirty="0" err="1"/>
              <a:t>Stephanus</a:t>
            </a:r>
            <a:r>
              <a:rPr lang="en-US" sz="2200" dirty="0"/>
              <a:t>, </a:t>
            </a:r>
            <a:r>
              <a:rPr lang="en-US" sz="2200" dirty="0" err="1"/>
              <a:t>Fortunatus</a:t>
            </a:r>
            <a:r>
              <a:rPr lang="en-US" sz="2200" dirty="0"/>
              <a:t> and </a:t>
            </a:r>
            <a:r>
              <a:rPr lang="en-US" sz="2200" dirty="0" err="1"/>
              <a:t>Achaicus</a:t>
            </a:r>
            <a:r>
              <a:rPr lang="en-US" sz="2200" dirty="0"/>
              <a:t> (1 Cor. 16:15-18)</a:t>
            </a:r>
          </a:p>
          <a:p>
            <a:pPr lvl="0"/>
            <a:r>
              <a:rPr lang="en-US" sz="2200" dirty="0"/>
              <a:t>Envoys for poor fund (2 Cor. 8:16-24)</a:t>
            </a:r>
          </a:p>
          <a:p>
            <a:r>
              <a:rPr lang="en-US" sz="2200" dirty="0" err="1"/>
              <a:t>Tychicus</a:t>
            </a:r>
            <a:r>
              <a:rPr lang="en-US" sz="2200" dirty="0"/>
              <a:t> (Eph. 6:21-22), </a:t>
            </a:r>
            <a:r>
              <a:rPr lang="en-US" sz="2200" dirty="0" err="1"/>
              <a:t>Onesimus</a:t>
            </a:r>
            <a:r>
              <a:rPr lang="en-US" sz="2200" dirty="0"/>
              <a:t> and Marcus (Col. 4:7-10)</a:t>
            </a:r>
          </a:p>
          <a:p>
            <a:pPr lvl="0"/>
            <a:r>
              <a:rPr lang="en-US" sz="2200" dirty="0"/>
              <a:t>Timothy (Phil. 2:19-24; 1 Cor. 4:17; 16:10-11; 1 Thess. 3:2)</a:t>
            </a:r>
          </a:p>
          <a:p>
            <a:pPr lvl="0"/>
            <a:r>
              <a:rPr lang="en-US" sz="2200" dirty="0" err="1"/>
              <a:t>Epaphroditus</a:t>
            </a:r>
            <a:r>
              <a:rPr lang="en-US" sz="2200" dirty="0"/>
              <a:t> (Phil. 2:25-30)</a:t>
            </a:r>
          </a:p>
          <a:p>
            <a:r>
              <a:rPr lang="en-US" sz="2200" dirty="0" err="1"/>
              <a:t>Euodia</a:t>
            </a:r>
            <a:r>
              <a:rPr lang="en-US" sz="2200" dirty="0"/>
              <a:t> and </a:t>
            </a:r>
            <a:r>
              <a:rPr lang="en-US" sz="2200" dirty="0" err="1"/>
              <a:t>Syntyche</a:t>
            </a:r>
            <a:r>
              <a:rPr lang="en-US" sz="2200" dirty="0"/>
              <a:t> (Phil. 4:2-3)</a:t>
            </a:r>
          </a:p>
          <a:p>
            <a:r>
              <a:rPr lang="en-US" sz="2200" dirty="0"/>
              <a:t>Leaders (1 Thess. 5:12-13)</a:t>
            </a:r>
          </a:p>
          <a:p>
            <a:pPr lvl="0"/>
            <a:r>
              <a:rPr lang="en-US" sz="2200" dirty="0"/>
              <a:t>Philemon (in full)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Personally – It impacts on how we perceive ourselves, our humility, how we put ourselves forward in service.</a:t>
            </a:r>
          </a:p>
          <a:p>
            <a:r>
              <a:rPr lang="en-US" dirty="0" err="1"/>
              <a:t>Ecclesially</a:t>
            </a:r>
            <a:r>
              <a:rPr lang="en-US" dirty="0"/>
              <a:t> – For the early ecclesia it demonstrates an attitude and carefulness in inter-ecclesial relationships which we would be wise to follow.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Personally – It impacts on how we perceive ourselves, our humility, how we put ourselves forward in service.</a:t>
            </a:r>
          </a:p>
          <a:p>
            <a:r>
              <a:rPr lang="en-US" dirty="0" err="1"/>
              <a:t>Ecclesially</a:t>
            </a:r>
            <a:r>
              <a:rPr lang="en-US" dirty="0"/>
              <a:t> – For the early ecclesia it demonstrates an attitude and carefulness in inter-ecclesial relationships which we would be wise to follow.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Greco-Roman Letters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63" y="1752600"/>
            <a:ext cx="1185143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47469" y="1905000"/>
            <a:ext cx="3996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Cicero (106-43 B.C.E.)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469" y="3200400"/>
            <a:ext cx="120053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64863" y="335280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Pliny (61-120 C.E.)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4863" y="4572000"/>
            <a:ext cx="131920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76800" y="4648200"/>
            <a:ext cx="3874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Fronto</a:t>
            </a:r>
            <a:r>
              <a:rPr lang="en-US" sz="3200" dirty="0"/>
              <a:t> (100-166 C.E.)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3505200" cy="545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86100">
            <a:off x="2531416" y="668749"/>
            <a:ext cx="4333464" cy="563231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Times New Roman"/>
              </a:rPr>
              <a:t>As a result of your generosity to me, Sir,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Rosianus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Geminus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became one of my closest friends; for when I was consul he was my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quaestor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.  I always found him devoted to my interests and ever since then he has treated me with the greatest deference… I therefore pray to you to give your personal attention to my request for his advancement; if you place any confidence in my advice you will bestow on him your favor.  He will not fail to earn further promotion in whatever post you place him… I pray you, Sir, most urgently to permit me to rejoice as soon as possible in the due promotion of my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quaestor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---that is to say in my own advancement in his person.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57912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ea typeface="Calibri"/>
                <a:cs typeface="Times New Roman"/>
              </a:rPr>
              <a:t>Letters of Pliny, </a:t>
            </a:r>
            <a:r>
              <a:rPr lang="en-US" i="1" dirty="0" err="1">
                <a:latin typeface="Calibri"/>
                <a:ea typeface="Calibri"/>
                <a:cs typeface="Times New Roman"/>
              </a:rPr>
              <a:t>Epistolae</a:t>
            </a:r>
            <a:r>
              <a:rPr lang="en-US" dirty="0">
                <a:latin typeface="Calibri"/>
                <a:ea typeface="Calibri"/>
                <a:cs typeface="Times New Roman"/>
              </a:rPr>
              <a:t>, 10:26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 and Structure of 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the one being commended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Cite the criteria &amp; credentials for commendation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request of the letter’s recipient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1263">
            <a:off x="668291" y="1885865"/>
            <a:ext cx="2770414" cy="430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22:25-26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"And he said unto them, The kings of the Gentiles exercise lordship over them; and they that exercise authority upon them are called </a:t>
            </a:r>
            <a:r>
              <a:rPr lang="en-US" b="1" dirty="0"/>
              <a:t>benefactors</a:t>
            </a:r>
            <a:r>
              <a:rPr lang="en-US" dirty="0"/>
              <a:t>. </a:t>
            </a:r>
            <a:r>
              <a:rPr lang="en-US" u="sng" dirty="0"/>
              <a:t>But ye shall not be so</a:t>
            </a:r>
            <a:r>
              <a:rPr lang="en-US" dirty="0"/>
              <a:t>: but he that is greatest among you, let him be as the younger; and he that is chief, as he that doth serve."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Greek: Commend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4921 </a:t>
            </a:r>
            <a:r>
              <a:rPr lang="en-US" b="1" dirty="0" err="1"/>
              <a:t>sunistano</a:t>
            </a:r>
            <a:r>
              <a:rPr lang="en-US" dirty="0"/>
              <a:t> – to set together, by implication to introduce (Rom. 16:1; </a:t>
            </a:r>
            <a:r>
              <a:rPr lang="en-US" u="sng" dirty="0"/>
              <a:t>2 Cor. 3:1; 4:2; 5:12; 6:4 “approving”; 10:12,18; 12:11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1867 </a:t>
            </a:r>
            <a:r>
              <a:rPr lang="en-US" b="1" dirty="0" err="1"/>
              <a:t>epaineo</a:t>
            </a:r>
            <a:r>
              <a:rPr lang="en-US" b="1" dirty="0"/>
              <a:t> / 1868 </a:t>
            </a:r>
            <a:r>
              <a:rPr lang="en-US" b="1" dirty="0" err="1"/>
              <a:t>epainos</a:t>
            </a:r>
            <a:r>
              <a:rPr lang="en-US" dirty="0"/>
              <a:t> – to praise (Luke 16:8 “commended”; 2 Cor. 8:18)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3860 </a:t>
            </a:r>
            <a:r>
              <a:rPr lang="en-US" b="1" dirty="0" err="1"/>
              <a:t>paradidomi</a:t>
            </a:r>
            <a:r>
              <a:rPr lang="en-US" dirty="0"/>
              <a:t> – to give or deliver over  (Acts 14:26 “recommended”; 15:40)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3908 </a:t>
            </a:r>
            <a:r>
              <a:rPr lang="en-US" b="1" dirty="0" err="1"/>
              <a:t>paratithemi</a:t>
            </a:r>
            <a:r>
              <a:rPr lang="en-US" dirty="0"/>
              <a:t> – to put near, to place with someone, entrust, commit, set before (Acts 14:23; 20:32; 1 Tim. 1:18 --&gt; 2 Tim. 2:2 “commit”)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3936 </a:t>
            </a:r>
            <a:r>
              <a:rPr lang="en-US" b="1" dirty="0" err="1"/>
              <a:t>paristemi</a:t>
            </a:r>
            <a:r>
              <a:rPr lang="en-US" dirty="0"/>
              <a:t> – to place near, set before, present, stand by, brought before (1 Cor. 8:8, Romans 16:2 “assist”). 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1381 </a:t>
            </a:r>
            <a:r>
              <a:rPr lang="en-US" b="1" dirty="0" err="1"/>
              <a:t>dokimazo</a:t>
            </a:r>
            <a:r>
              <a:rPr lang="en-US" b="1" dirty="0"/>
              <a:t> / 1384 </a:t>
            </a:r>
            <a:r>
              <a:rPr lang="en-US" b="1" dirty="0" err="1"/>
              <a:t>dokimos</a:t>
            </a:r>
            <a:r>
              <a:rPr lang="en-US" b="1" dirty="0"/>
              <a:t> </a:t>
            </a:r>
            <a:r>
              <a:rPr lang="en-US" dirty="0"/>
              <a:t>– approval after distinguishing and discerning (1 Cor. 16:3; 1 Tim. 3:10; Rom. 14:18; 2 Cor. 10:18).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Greek: Send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/>
              <a:t>3992 </a:t>
            </a:r>
            <a:r>
              <a:rPr lang="en-US" sz="2200" b="1" dirty="0" err="1"/>
              <a:t>pempo</a:t>
            </a:r>
            <a:r>
              <a:rPr lang="en-US" sz="2200" dirty="0"/>
              <a:t> – to dispatch (Acts 15:22, 25; 1 Cor. 16:3; 2 Cor. 9:3; Eph. 6:22; Col. 4:8; Phil. 2:19, 23, 25, 28; 1 Thess. 3:2; Tit. 3:12)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375 </a:t>
            </a:r>
            <a:r>
              <a:rPr lang="en-US" sz="2200" b="1" dirty="0" err="1"/>
              <a:t>anapempo</a:t>
            </a:r>
            <a:r>
              <a:rPr lang="en-US" sz="2200" dirty="0"/>
              <a:t> – Philemon 1:12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4842 </a:t>
            </a:r>
            <a:r>
              <a:rPr lang="en-US" sz="2200" b="1" dirty="0" err="1"/>
              <a:t>sunpempo</a:t>
            </a:r>
            <a:r>
              <a:rPr lang="en-US" sz="2200" dirty="0"/>
              <a:t> – to send along with (2 Cor. 8:18, 22)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4311 </a:t>
            </a:r>
            <a:r>
              <a:rPr lang="en-US" sz="2200" b="1" dirty="0" err="1"/>
              <a:t>propempo</a:t>
            </a:r>
            <a:r>
              <a:rPr lang="en-US" sz="2200" dirty="0"/>
              <a:t> – to send forward, escort, conduct forth (Acts 15:3)</a:t>
            </a:r>
          </a:p>
          <a:p>
            <a:pPr>
              <a:lnSpc>
                <a:spcPct val="120000"/>
              </a:lnSpc>
            </a:pP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b="1" dirty="0"/>
              <a:t>649 </a:t>
            </a:r>
            <a:r>
              <a:rPr lang="en-US" sz="2200" b="1" dirty="0" err="1"/>
              <a:t>apostello</a:t>
            </a:r>
            <a:r>
              <a:rPr lang="en-US" sz="2200" dirty="0"/>
              <a:t> – to send forth on service or with a commission (Acts 15:27; 19:22; 2 Cor. 12:17-18; 2 Tim. 4:12)</a:t>
            </a: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4572000"/>
            <a:ext cx="693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Greek: Receive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1209 </a:t>
            </a:r>
            <a:r>
              <a:rPr lang="en-US" b="1" dirty="0" err="1"/>
              <a:t>dechomai</a:t>
            </a:r>
            <a:r>
              <a:rPr lang="en-US" dirty="0"/>
              <a:t> – accept, receive, take (Matt. 10:39-42; Acts 21:17; 2 Cor. 7:15; Col. 4:10)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588 </a:t>
            </a:r>
            <a:r>
              <a:rPr lang="en-US" b="1" dirty="0" err="1"/>
              <a:t>apodechomai</a:t>
            </a:r>
            <a:r>
              <a:rPr lang="en-US" dirty="0"/>
              <a:t> – to take fully, i.e. welcome, approve, accept, receive gladly (Acts 15:4; 18:27)</a:t>
            </a:r>
          </a:p>
          <a:p>
            <a:pPr>
              <a:lnSpc>
                <a:spcPct val="120000"/>
              </a:lnSpc>
            </a:pPr>
            <a:r>
              <a:rPr lang="en-US" b="1"/>
              <a:t>4327 </a:t>
            </a:r>
            <a:r>
              <a:rPr lang="en-US" b="1" dirty="0" err="1"/>
              <a:t>prosdechomai</a:t>
            </a:r>
            <a:r>
              <a:rPr lang="en-US" dirty="0"/>
              <a:t> – to admit, accept, allow, by implication to await (</a:t>
            </a:r>
            <a:r>
              <a:rPr lang="en-US" u="sng" dirty="0"/>
              <a:t>Rom. 16:2</a:t>
            </a:r>
            <a:r>
              <a:rPr lang="en-US" dirty="0"/>
              <a:t>; </a:t>
            </a:r>
            <a:r>
              <a:rPr lang="en-US" u="sng" dirty="0"/>
              <a:t>Phil. 2:29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1926 </a:t>
            </a:r>
            <a:r>
              <a:rPr lang="en-US" b="1" dirty="0" err="1"/>
              <a:t>epidechomai</a:t>
            </a:r>
            <a:r>
              <a:rPr lang="en-US" dirty="0"/>
              <a:t> – to admit, receive (3 John 3:9-10)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2983 </a:t>
            </a:r>
            <a:r>
              <a:rPr lang="en-US" b="1" dirty="0" err="1"/>
              <a:t>lambano</a:t>
            </a:r>
            <a:r>
              <a:rPr lang="en-US" dirty="0"/>
              <a:t> – to take, to get hold of (2 John 1:10)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4355 </a:t>
            </a:r>
            <a:r>
              <a:rPr lang="en-US" b="1" dirty="0" err="1"/>
              <a:t>proslambano</a:t>
            </a:r>
            <a:r>
              <a:rPr lang="en-US" dirty="0"/>
              <a:t> (Acts 28:2; Rom. 14:1, 3; 15:7; </a:t>
            </a:r>
            <a:r>
              <a:rPr lang="en-US" u="sng" dirty="0"/>
              <a:t>Phile. 1:15-17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618 </a:t>
            </a:r>
            <a:r>
              <a:rPr lang="en-US" b="1" dirty="0" err="1"/>
              <a:t>apolambano</a:t>
            </a:r>
            <a:r>
              <a:rPr lang="en-US" dirty="0"/>
              <a:t> – to receive in full or as a host (3 John 8)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4419600"/>
            <a:ext cx="693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879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Office Theme</vt:lpstr>
      <vt:lpstr>Letters of Commendation</vt:lpstr>
      <vt:lpstr>Primary Lessons</vt:lpstr>
      <vt:lpstr>Greco-Roman Letters</vt:lpstr>
      <vt:lpstr>PowerPoint Presentation</vt:lpstr>
      <vt:lpstr>Form and Structure of Commendation</vt:lpstr>
      <vt:lpstr>Luke 22:25-26</vt:lpstr>
      <vt:lpstr>Greek: Commend</vt:lpstr>
      <vt:lpstr>Greek: Send</vt:lpstr>
      <vt:lpstr>Greek: Receive</vt:lpstr>
      <vt:lpstr>Key Words</vt:lpstr>
      <vt:lpstr>NT Letters of Commendation</vt:lpstr>
      <vt:lpstr>Primary Lessons</vt:lpstr>
    </vt:vector>
  </TitlesOfParts>
  <Company>Young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 of Commendation</dc:title>
  <dc:creator>Tim Young</dc:creator>
  <cp:lastModifiedBy>Tim Young</cp:lastModifiedBy>
  <cp:revision>66</cp:revision>
  <dcterms:created xsi:type="dcterms:W3CDTF">2011-05-11T00:54:54Z</dcterms:created>
  <dcterms:modified xsi:type="dcterms:W3CDTF">2016-08-28T03:52:32Z</dcterms:modified>
</cp:coreProperties>
</file>