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78" r:id="rId3"/>
    <p:sldId id="279" r:id="rId4"/>
    <p:sldId id="275" r:id="rId5"/>
    <p:sldId id="280" r:id="rId6"/>
    <p:sldId id="269" r:id="rId7"/>
    <p:sldId id="270" r:id="rId8"/>
    <p:sldId id="271" r:id="rId9"/>
    <p:sldId id="272" r:id="rId10"/>
    <p:sldId id="276" r:id="rId11"/>
    <p:sldId id="277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D37"/>
    <a:srgbClr val="FF4F4F"/>
    <a:srgbClr val="FF5353"/>
    <a:srgbClr val="769F11"/>
    <a:srgbClr val="6E9905"/>
    <a:srgbClr val="347C6B"/>
    <a:srgbClr val="6A8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78025" autoAdjust="0"/>
  </p:normalViewPr>
  <p:slideViewPr>
    <p:cSldViewPr>
      <p:cViewPr varScale="1">
        <p:scale>
          <a:sx n="77" d="100"/>
          <a:sy n="77" d="100"/>
        </p:scale>
        <p:origin x="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BF944-C59D-4343-9020-5B9CF08C3989}" type="datetimeFigureOut">
              <a:rPr lang="en-CA" smtClean="0"/>
              <a:pPr/>
              <a:t>2016-10-03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8998F-F7F5-47DB-B005-A47262334AE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F23A-B0D2-4F0C-9D21-8CF3365B23FC}" type="datetimeFigureOut">
              <a:rPr lang="en-US" smtClean="0"/>
              <a:pPr/>
              <a:t>10/3/2016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A7F13-F188-47B6-977C-C7AD329FDFA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Ecclesia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806575"/>
            <a:ext cx="64008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BAD37"/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In the Acts</a:t>
            </a:r>
            <a:endParaRPr kumimoji="0" lang="en-CA" sz="6000" b="1" i="0" u="none" strike="noStrike" kern="1200" cap="none" spc="0" normalizeH="0" baseline="0" noProof="0" dirty="0">
              <a:ln>
                <a:noFill/>
              </a:ln>
              <a:solidFill>
                <a:srgbClr val="8BAD37"/>
              </a:solidFill>
              <a:effectLst>
                <a:innerShdw blurRad="38100">
                  <a:schemeClr val="tx1">
                    <a:lumMod val="85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86800" cy="64008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/>
              <a:t>“There must be arrangement, and it must be the work of some in particular. If those appointed to do the work are called arranging brethren, it will be a literal description, and not a name of </a:t>
            </a:r>
            <a:r>
              <a:rPr lang="en-US" sz="2200" dirty="0" err="1"/>
              <a:t>honour</a:t>
            </a:r>
            <a:r>
              <a:rPr lang="en-US" sz="2200" dirty="0"/>
              <a:t>. Names of </a:t>
            </a:r>
            <a:r>
              <a:rPr lang="en-US" sz="2200" dirty="0" err="1"/>
              <a:t>honour</a:t>
            </a:r>
            <a:r>
              <a:rPr lang="en-US" sz="2200" dirty="0"/>
              <a:t> are to be avoided in the probationary stage of the body of Christ. </a:t>
            </a:r>
            <a:r>
              <a:rPr lang="en-US" sz="2200" b="1" dirty="0"/>
              <a:t>Seven is a convenient and scriptural number for purposes of management</a:t>
            </a:r>
            <a:r>
              <a:rPr lang="en-US" sz="2200" dirty="0"/>
              <a:t>. Their function would be to attend to all business matters connected with the operations of the ecclesia. Their qualifications would principally require to be of a practical order.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935" y="6248400"/>
            <a:ext cx="755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(Robert Roberts, A Guide to the Formation and Conduct of Christadelphian Ecclesias: Clause 23)</a:t>
            </a:r>
          </a:p>
        </p:txBody>
      </p:sp>
    </p:spTree>
    <p:extLst>
      <p:ext uri="{BB962C8B-B14F-4D97-AF65-F5344CB8AC3E}">
        <p14:creationId xmlns:p14="http://schemas.microsoft.com/office/powerpoint/2010/main" val="40888529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86800" cy="640080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/>
              <a:t>“But as the business they would have to do would be business with spiritual objects, </a:t>
            </a:r>
            <a:r>
              <a:rPr lang="en-US" sz="2200" b="1" dirty="0"/>
              <a:t>arranging brethren ought, above all things, to be men of a truly brotherly spirit, possessing a business turn, but </a:t>
            </a:r>
            <a:r>
              <a:rPr lang="en-US" sz="2200" b="1" u="sng" dirty="0"/>
              <a:t>chiefly</a:t>
            </a:r>
            <a:r>
              <a:rPr lang="en-US" sz="2200" b="1" dirty="0"/>
              <a:t> the brotherly character</a:t>
            </a:r>
            <a:r>
              <a:rPr lang="en-US" sz="2200" dirty="0"/>
              <a:t>. It is not sufficient that they have a business turn: they must be brethren first, arranging brethren afterwards. This is the first qualification for all offices, a point liable to be overlooked in young ecclesias. If it be asked, how is a brotherly spirit to be known, the answer is, by the test of the commandments of Christ: are they obeyed? If SO! the man has a brotherly spirit. Are they not observed in the man's conduct? Then he is not a brotherly man, and not suitable for management, however great his practical abilities may be.”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935" y="6248400"/>
            <a:ext cx="755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(Robert Roberts, A Guide to the Formation and Conduct of Christadelphian Ecclesias: Clause 23)</a:t>
            </a:r>
          </a:p>
        </p:txBody>
      </p:sp>
    </p:spTree>
    <p:extLst>
      <p:ext uri="{BB962C8B-B14F-4D97-AF65-F5344CB8AC3E}">
        <p14:creationId xmlns:p14="http://schemas.microsoft.com/office/powerpoint/2010/main" val="83469248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497" y="0"/>
            <a:ext cx="57650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Commendation and Receiving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CA" dirty="0"/>
              <a:t>The Jerusalem Conference Letter (Acts 15:25-27)</a:t>
            </a:r>
          </a:p>
          <a:p>
            <a:pPr lvl="0">
              <a:spcBef>
                <a:spcPts val="600"/>
              </a:spcBef>
            </a:pPr>
            <a:r>
              <a:rPr lang="en-CA" dirty="0" err="1"/>
              <a:t>Apollos</a:t>
            </a:r>
            <a:r>
              <a:rPr lang="en-CA" dirty="0"/>
              <a:t> (Acts 18:27)</a:t>
            </a:r>
          </a:p>
          <a:p>
            <a:pPr>
              <a:spcBef>
                <a:spcPts val="600"/>
              </a:spcBef>
            </a:pPr>
            <a:r>
              <a:rPr lang="en-CA" dirty="0"/>
              <a:t>Phoebe (Rom. 16:1-2)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CA" dirty="0" err="1"/>
              <a:t>Stephanus</a:t>
            </a:r>
            <a:r>
              <a:rPr lang="en-CA" dirty="0"/>
              <a:t>, </a:t>
            </a:r>
            <a:r>
              <a:rPr lang="en-CA" dirty="0" err="1"/>
              <a:t>Fortunatus</a:t>
            </a:r>
            <a:r>
              <a:rPr lang="en-CA" dirty="0"/>
              <a:t> and </a:t>
            </a:r>
            <a:r>
              <a:rPr lang="en-CA" dirty="0" err="1"/>
              <a:t>Acaicus</a:t>
            </a:r>
            <a:r>
              <a:rPr lang="en-CA" dirty="0"/>
              <a:t> (1 Cor. 16:15-18)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CA" dirty="0"/>
              <a:t>Envoys for the poor fund (2 Cor. 8:16-24)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CA" dirty="0"/>
              <a:t>Timothy (Phil. 2:19-24; 2 Cor. 16:10-11)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CA" dirty="0" err="1"/>
              <a:t>Epaphroditus</a:t>
            </a:r>
            <a:r>
              <a:rPr lang="en-CA" dirty="0"/>
              <a:t> (Phil. 2:25-30)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CA" dirty="0"/>
              <a:t>Leaders (1 Thess. 5:12-13)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CA" dirty="0"/>
              <a:t>Philemon (v. 15-17)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stitution-of-the-Athenians-in-the-4th-century-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8999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stitution-of-the-Athenians-in-the-4th-century-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813" y="533400"/>
            <a:ext cx="14976476" cy="1100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57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Ecclesia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2057401"/>
            <a:ext cx="7709647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“… thou art Peter, and upon this rock </a:t>
            </a:r>
            <a:r>
              <a:rPr lang="en-US" b="1" u="sng" dirty="0"/>
              <a:t>I will build</a:t>
            </a:r>
            <a:r>
              <a:rPr lang="en-US" b="1" dirty="0"/>
              <a:t> my church</a:t>
            </a:r>
            <a:r>
              <a:rPr lang="en-US" dirty="0"/>
              <a:t>; and the gates of hell shall not prevail against it.” (Matt. 16:18)</a:t>
            </a:r>
          </a:p>
          <a:p>
            <a:pPr marL="0" indent="0">
              <a:buNone/>
            </a:pPr>
            <a:r>
              <a:rPr lang="en-US" dirty="0"/>
              <a:t>“Destroy this temple, and in three days </a:t>
            </a:r>
            <a:r>
              <a:rPr lang="en-US" b="1" u="sng" dirty="0"/>
              <a:t>I will raise it up</a:t>
            </a:r>
            <a:r>
              <a:rPr lang="en-US" dirty="0"/>
              <a:t>. Then said the Jews, Forty and six years was this temple in building, and wilt thou rear it up in three days? But he </a:t>
            </a:r>
            <a:r>
              <a:rPr lang="en-US" dirty="0" err="1"/>
              <a:t>spake</a:t>
            </a:r>
            <a:r>
              <a:rPr lang="en-US" dirty="0"/>
              <a:t> of </a:t>
            </a:r>
            <a:r>
              <a:rPr lang="en-US" b="1" dirty="0"/>
              <a:t>the temple of his body</a:t>
            </a:r>
            <a:r>
              <a:rPr lang="en-US" dirty="0"/>
              <a:t>.” (John 2:18-22)</a:t>
            </a:r>
          </a:p>
          <a:p>
            <a:pPr marL="0" indent="0">
              <a:buNone/>
            </a:pPr>
            <a:r>
              <a:rPr lang="en-US" dirty="0"/>
              <a:t>“We heard him say, I will destroy this temple that </a:t>
            </a:r>
            <a:r>
              <a:rPr lang="en-US" b="1" dirty="0"/>
              <a:t>is made with hands</a:t>
            </a:r>
            <a:r>
              <a:rPr lang="en-US" dirty="0"/>
              <a:t>, and within three days </a:t>
            </a:r>
            <a:r>
              <a:rPr lang="en-US" b="1" u="sng" dirty="0"/>
              <a:t>I will build</a:t>
            </a:r>
            <a:r>
              <a:rPr lang="en-US" b="1" dirty="0"/>
              <a:t> another made without hands</a:t>
            </a:r>
            <a:r>
              <a:rPr lang="en-US" dirty="0"/>
              <a:t>.” (Mark 14:58, only included by Mark)</a:t>
            </a:r>
          </a:p>
        </p:txBody>
      </p:sp>
    </p:spTree>
    <p:extLst>
      <p:ext uri="{BB962C8B-B14F-4D97-AF65-F5344CB8AC3E}">
        <p14:creationId xmlns:p14="http://schemas.microsoft.com/office/powerpoint/2010/main" val="105699628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3" descr="hebrew_calenda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231775"/>
            <a:ext cx="9164637" cy="62674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1785137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“with one accord”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057401"/>
            <a:ext cx="65913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i="1" dirty="0"/>
              <a:t>Good </a:t>
            </a:r>
          </a:p>
          <a:p>
            <a:pPr>
              <a:buNone/>
            </a:pPr>
            <a:r>
              <a:rPr lang="en-CA" sz="3600" dirty="0"/>
              <a:t>	1:14; 2:1, 46; 4:24; 5:12; 8:6; 15:25</a:t>
            </a:r>
          </a:p>
          <a:p>
            <a:pPr>
              <a:buNone/>
            </a:pPr>
            <a:r>
              <a:rPr lang="en-CA" sz="3600" i="1" dirty="0"/>
              <a:t>Bad </a:t>
            </a:r>
          </a:p>
          <a:p>
            <a:pPr>
              <a:buNone/>
            </a:pPr>
            <a:r>
              <a:rPr lang="en-CA" sz="3600" dirty="0"/>
              <a:t>	7:57; 12:20; 18:12; 19:29</a:t>
            </a:r>
            <a:endParaRPr lang="en-US" sz="36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Four Pillars of Ecclesial Life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2133600"/>
          <a:ext cx="6019800" cy="2819400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274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3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/>
                        <a:t>Doctrine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/>
                        <a:t>Lampstand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/>
                        <a:t>Fellowship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/>
                        <a:t>Mercy seat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/>
                        <a:t>Breaking of bread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/>
                        <a:t>The table of showbread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/>
                        <a:t>Prayers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/>
                        <a:t>The altar of incense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Progress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1313" indent="-34131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Jerusalem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2:47 – 3,000 disciples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4:4 – 5,000 believers total.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5:14 – This is the second time the word church is used in Acts.  Solomon’s porch has a capacity for 10,000.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6:1,7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Samaria (9:31)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Syria/Antioch (11:26; 12:24)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Asia (16:5; 19:20)</a:t>
            </a:r>
          </a:p>
          <a:p>
            <a:pPr marL="341313" indent="-34131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Rome (28:31)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" y="0"/>
          <a:ext cx="9144002" cy="685800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Numbers 11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Acts 6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4 - A mixed multitude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/>
                        <a:t>v. 1 - A multitude of Grecians and Jews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/>
                        <a:t>v. 1, 9 - murmur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/>
                        <a:t>v. 1 - murmuring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9 – about daily manna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1 – about daily ministration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934">
                <a:tc>
                  <a:txBody>
                    <a:bodyPr/>
                    <a:lstStyle/>
                    <a:p>
                      <a:pPr marL="1255713" marR="0" indent="-12557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11, 14 – Moses unable to bear everything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1825" marR="0" indent="-6318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2 – Apostles unable to leave word to serve tables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2399">
                <a:tc>
                  <a:txBody>
                    <a:bodyPr/>
                    <a:lstStyle/>
                    <a:p>
                      <a:pPr marL="803275" marR="0" indent="-8032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16 – Seventy able elders sought out by Moses (Deut. 1:13, notice the qualifications are the same)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4213" marR="0" indent="-6842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3 – Seven able men sought out by the brethren</a:t>
                      </a:r>
                    </a:p>
                    <a:p>
                      <a:pPr marL="684213" marR="0" indent="-684213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03">
                <a:tc>
                  <a:txBody>
                    <a:bodyPr/>
                    <a:lstStyle/>
                    <a:p>
                      <a:pPr marL="803275" marR="0" indent="-8032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16 – Seventy to stand before the Lord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6 – Seven are set before the apostles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3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17, 25 – They are given the spirit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31825" marR="0" indent="-63182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3 – The seven are full of the Holy Spirit and the apostles lay their hands on them.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21 – 600,000 footmen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/>
                        <a:t>Was there ~6,000 disciples at this time?</a:t>
                      </a:r>
                      <a:endParaRPr lang="en-US" sz="20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4934">
                <a:tc>
                  <a:txBody>
                    <a:bodyPr/>
                    <a:lstStyle/>
                    <a:p>
                      <a:pPr marL="803275" marR="0" indent="-8032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v. 26 – Two stand out, </a:t>
                      </a:r>
                      <a:r>
                        <a:rPr lang="en-CA" sz="1800" dirty="0" err="1"/>
                        <a:t>Eldad</a:t>
                      </a:r>
                      <a:r>
                        <a:rPr lang="en-CA" sz="1800" dirty="0"/>
                        <a:t> and </a:t>
                      </a:r>
                      <a:r>
                        <a:rPr lang="en-CA" sz="1800" dirty="0" err="1"/>
                        <a:t>Medad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/>
                        <a:t>Chapters 7 and 8 – Two stand out, Stephen and Philip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355</TotalTime>
  <Words>782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Bookman Old Style</vt:lpstr>
      <vt:lpstr>Calibri</vt:lpstr>
      <vt:lpstr>Times New Roman</vt:lpstr>
      <vt:lpstr>Wingdings</vt:lpstr>
      <vt:lpstr>Fresh</vt:lpstr>
      <vt:lpstr>The Ecclesia</vt:lpstr>
      <vt:lpstr>PowerPoint Presentation</vt:lpstr>
      <vt:lpstr>PowerPoint Presentation</vt:lpstr>
      <vt:lpstr>Jesus’ Ecclesia</vt:lpstr>
      <vt:lpstr>PowerPoint Presentation</vt:lpstr>
      <vt:lpstr>“with one accord”</vt:lpstr>
      <vt:lpstr>The Four Pillars of Ecclesial Life</vt:lpstr>
      <vt:lpstr>The Progress Reports</vt:lpstr>
      <vt:lpstr>PowerPoint Presentation</vt:lpstr>
      <vt:lpstr>PowerPoint Presentation</vt:lpstr>
      <vt:lpstr>PowerPoint Presentation</vt:lpstr>
      <vt:lpstr>PowerPoint Presentation</vt:lpstr>
      <vt:lpstr>Commendation and Receiving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</dc:title>
  <dc:creator>Tim Young</dc:creator>
  <cp:lastModifiedBy>Tim Young</cp:lastModifiedBy>
  <cp:revision>95</cp:revision>
  <dcterms:created xsi:type="dcterms:W3CDTF">2009-09-27T03:10:12Z</dcterms:created>
  <dcterms:modified xsi:type="dcterms:W3CDTF">2016-10-04T00:29:22Z</dcterms:modified>
</cp:coreProperties>
</file>